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fr-F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B0"/>
    <a:srgbClr val="90446E"/>
    <a:srgbClr val="3EA743"/>
    <a:srgbClr val="E751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34587" autoAdjust="0"/>
    <p:restoredTop sz="99084" autoAdjust="0"/>
  </p:normalViewPr>
  <p:slideViewPr>
    <p:cSldViewPr showGuides="1">
      <p:cViewPr varScale="1">
        <p:scale>
          <a:sx n="90" d="100"/>
          <a:sy n="90" d="100"/>
        </p:scale>
        <p:origin x="2112" y="54"/>
      </p:cViewPr>
      <p:guideLst>
        <p:guide orient="horz" pos="2160"/>
        <p:guide pos="3120"/>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852844006646989"/>
          <c:y val="2.4872601360746725E-2"/>
          <c:w val="0.57205344173850714"/>
          <c:h val="0.95025479727850659"/>
        </c:manualLayout>
      </c:layout>
      <c:doughnutChart>
        <c:varyColors val="1"/>
        <c:ser>
          <c:idx val="0"/>
          <c:order val="0"/>
          <c:tx>
            <c:strRef>
              <c:f>Feuil1!$A$1</c:f>
              <c:strCache>
                <c:ptCount val="1"/>
                <c:pt idx="0">
                  <c:v> </c:v>
                </c:pt>
              </c:strCache>
            </c:strRef>
          </c:tx>
          <c:explosion val="25"/>
          <c:val>
            <c:numRef>
              <c:f>Feuil1!$A$2:$A$56</c:f>
              <c:numCache>
                <c:formatCode>General</c:formatCode>
                <c:ptCount val="55"/>
              </c:numCache>
            </c:numRef>
          </c:val>
          <c:extLst>
            <c:ext xmlns:c16="http://schemas.microsoft.com/office/drawing/2014/chart" uri="{C3380CC4-5D6E-409C-BE32-E72D297353CC}">
              <c16:uniqueId val="{00000000-EF32-4BE7-8531-2AAF4032A204}"/>
            </c:ext>
          </c:extLst>
        </c:ser>
        <c:ser>
          <c:idx val="1"/>
          <c:order val="1"/>
          <c:tx>
            <c:strRef>
              <c:f>Feuil1!$B$1</c:f>
              <c:strCache>
                <c:ptCount val="1"/>
                <c:pt idx="0">
                  <c:v>Colonne1</c:v>
                </c:pt>
              </c:strCache>
            </c:strRef>
          </c:tx>
          <c:spPr>
            <a:solidFill>
              <a:schemeClr val="bg1">
                <a:lumMod val="85000"/>
              </a:schemeClr>
            </a:solidFill>
            <a:ln w="9525" cap="flat">
              <a:solidFill>
                <a:schemeClr val="bg1"/>
              </a:solidFill>
              <a:miter lim="800000"/>
            </a:ln>
          </c:spPr>
          <c:dPt>
            <c:idx val="0"/>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2-EF32-4BE7-8531-2AAF4032A204}"/>
              </c:ext>
            </c:extLst>
          </c:dPt>
          <c:dPt>
            <c:idx val="1"/>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4-EF32-4BE7-8531-2AAF4032A204}"/>
              </c:ext>
            </c:extLst>
          </c:dPt>
          <c:dPt>
            <c:idx val="2"/>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6-EF32-4BE7-8531-2AAF4032A204}"/>
              </c:ext>
            </c:extLst>
          </c:dPt>
          <c:dPt>
            <c:idx val="3"/>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8-EF32-4BE7-8531-2AAF4032A204}"/>
              </c:ext>
            </c:extLst>
          </c:dPt>
          <c:dPt>
            <c:idx val="4"/>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A-EF32-4BE7-8531-2AAF4032A204}"/>
              </c:ext>
            </c:extLst>
          </c:dPt>
          <c:dPt>
            <c:idx val="5"/>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C-EF32-4BE7-8531-2AAF4032A204}"/>
              </c:ext>
            </c:extLst>
          </c:dPt>
          <c:dPt>
            <c:idx val="6"/>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0E-EF32-4BE7-8531-2AAF4032A204}"/>
              </c:ext>
            </c:extLst>
          </c:dPt>
          <c:dPt>
            <c:idx val="7"/>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0-EF32-4BE7-8531-2AAF4032A204}"/>
              </c:ext>
            </c:extLst>
          </c:dPt>
          <c:dPt>
            <c:idx val="8"/>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2-EF32-4BE7-8531-2AAF4032A204}"/>
              </c:ext>
            </c:extLst>
          </c:dPt>
          <c:dPt>
            <c:idx val="9"/>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4-EF32-4BE7-8531-2AAF4032A204}"/>
              </c:ext>
            </c:extLst>
          </c:dPt>
          <c:dPt>
            <c:idx val="10"/>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6-EF32-4BE7-8531-2AAF4032A204}"/>
              </c:ext>
            </c:extLst>
          </c:dPt>
          <c:dPt>
            <c:idx val="11"/>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8-EF32-4BE7-8531-2AAF4032A204}"/>
              </c:ext>
            </c:extLst>
          </c:dPt>
          <c:dPt>
            <c:idx val="12"/>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A-EF32-4BE7-8531-2AAF4032A204}"/>
              </c:ext>
            </c:extLst>
          </c:dPt>
          <c:dPt>
            <c:idx val="13"/>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C-EF32-4BE7-8531-2AAF4032A204}"/>
              </c:ext>
            </c:extLst>
          </c:dPt>
          <c:dPt>
            <c:idx val="14"/>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1E-EF32-4BE7-8531-2AAF4032A204}"/>
              </c:ext>
            </c:extLst>
          </c:dPt>
          <c:dPt>
            <c:idx val="15"/>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0-EF32-4BE7-8531-2AAF4032A204}"/>
              </c:ext>
            </c:extLst>
          </c:dPt>
          <c:dPt>
            <c:idx val="16"/>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2-EF32-4BE7-8531-2AAF4032A204}"/>
              </c:ext>
            </c:extLst>
          </c:dPt>
          <c:dPt>
            <c:idx val="17"/>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4-EF32-4BE7-8531-2AAF4032A204}"/>
              </c:ext>
            </c:extLst>
          </c:dPt>
          <c:dPt>
            <c:idx val="20"/>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6-EF32-4BE7-8531-2AAF4032A204}"/>
              </c:ext>
            </c:extLst>
          </c:dPt>
          <c:dPt>
            <c:idx val="21"/>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8-EF32-4BE7-8531-2AAF4032A204}"/>
              </c:ext>
            </c:extLst>
          </c:dPt>
          <c:dPt>
            <c:idx val="22"/>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A-EF32-4BE7-8531-2AAF4032A204}"/>
              </c:ext>
            </c:extLst>
          </c:dPt>
          <c:dPt>
            <c:idx val="23"/>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C-EF32-4BE7-8531-2AAF4032A204}"/>
              </c:ext>
            </c:extLst>
          </c:dPt>
          <c:dPt>
            <c:idx val="24"/>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2E-EF32-4BE7-8531-2AAF4032A204}"/>
              </c:ext>
            </c:extLst>
          </c:dPt>
          <c:dPt>
            <c:idx val="25"/>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0-EF32-4BE7-8531-2AAF4032A204}"/>
              </c:ext>
            </c:extLst>
          </c:dPt>
          <c:dPt>
            <c:idx val="26"/>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2-EF32-4BE7-8531-2AAF4032A204}"/>
              </c:ext>
            </c:extLst>
          </c:dPt>
          <c:dPt>
            <c:idx val="27"/>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4-EF32-4BE7-8531-2AAF4032A204}"/>
              </c:ext>
            </c:extLst>
          </c:dPt>
          <c:dPt>
            <c:idx val="28"/>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6-EF32-4BE7-8531-2AAF4032A204}"/>
              </c:ext>
            </c:extLst>
          </c:dPt>
          <c:dPt>
            <c:idx val="29"/>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8-EF32-4BE7-8531-2AAF4032A204}"/>
              </c:ext>
            </c:extLst>
          </c:dPt>
          <c:dPt>
            <c:idx val="30"/>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A-EF32-4BE7-8531-2AAF4032A204}"/>
              </c:ext>
            </c:extLst>
          </c:dPt>
          <c:dPt>
            <c:idx val="31"/>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C-EF32-4BE7-8531-2AAF4032A204}"/>
              </c:ext>
            </c:extLst>
          </c:dPt>
          <c:dPt>
            <c:idx val="32"/>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3E-EF32-4BE7-8531-2AAF4032A204}"/>
              </c:ext>
            </c:extLst>
          </c:dPt>
          <c:dPt>
            <c:idx val="33"/>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0-EF32-4BE7-8531-2AAF4032A204}"/>
              </c:ext>
            </c:extLst>
          </c:dPt>
          <c:dPt>
            <c:idx val="35"/>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2-EF32-4BE7-8531-2AAF4032A204}"/>
              </c:ext>
            </c:extLst>
          </c:dPt>
          <c:dPt>
            <c:idx val="36"/>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4-EF32-4BE7-8531-2AAF4032A204}"/>
              </c:ext>
            </c:extLst>
          </c:dPt>
          <c:dPt>
            <c:idx val="37"/>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6-EF32-4BE7-8531-2AAF4032A204}"/>
              </c:ext>
            </c:extLst>
          </c:dPt>
          <c:dPt>
            <c:idx val="38"/>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8-EF32-4BE7-8531-2AAF4032A204}"/>
              </c:ext>
            </c:extLst>
          </c:dPt>
          <c:dPt>
            <c:idx val="39"/>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A-EF32-4BE7-8531-2AAF4032A204}"/>
              </c:ext>
            </c:extLst>
          </c:dPt>
          <c:dPt>
            <c:idx val="40"/>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C-EF32-4BE7-8531-2AAF4032A204}"/>
              </c:ext>
            </c:extLst>
          </c:dPt>
          <c:dPt>
            <c:idx val="41"/>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4E-EF32-4BE7-8531-2AAF4032A204}"/>
              </c:ext>
            </c:extLst>
          </c:dPt>
          <c:dPt>
            <c:idx val="42"/>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0-EF32-4BE7-8531-2AAF4032A204}"/>
              </c:ext>
            </c:extLst>
          </c:dPt>
          <c:dPt>
            <c:idx val="43"/>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2-EF32-4BE7-8531-2AAF4032A204}"/>
              </c:ext>
            </c:extLst>
          </c:dPt>
          <c:dPt>
            <c:idx val="44"/>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4-EF32-4BE7-8531-2AAF4032A204}"/>
              </c:ext>
            </c:extLst>
          </c:dPt>
          <c:dPt>
            <c:idx val="45"/>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6-EF32-4BE7-8531-2AAF4032A204}"/>
              </c:ext>
            </c:extLst>
          </c:dPt>
          <c:dPt>
            <c:idx val="46"/>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8-EF32-4BE7-8531-2AAF4032A204}"/>
              </c:ext>
            </c:extLst>
          </c:dPt>
          <c:dPt>
            <c:idx val="50"/>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A-EF32-4BE7-8531-2AAF4032A204}"/>
              </c:ext>
            </c:extLst>
          </c:dPt>
          <c:dPt>
            <c:idx val="51"/>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C-EF32-4BE7-8531-2AAF4032A204}"/>
              </c:ext>
            </c:extLst>
          </c:dPt>
          <c:dPt>
            <c:idx val="52"/>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5E-EF32-4BE7-8531-2AAF4032A204}"/>
              </c:ext>
            </c:extLst>
          </c:dPt>
          <c:dPt>
            <c:idx val="53"/>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60-EF32-4BE7-8531-2AAF4032A204}"/>
              </c:ext>
            </c:extLst>
          </c:dPt>
          <c:dPt>
            <c:idx val="54"/>
            <c:bubble3D val="0"/>
            <c:spPr>
              <a:solidFill>
                <a:schemeClr val="bg1">
                  <a:lumMod val="85000"/>
                </a:schemeClr>
              </a:solidFill>
              <a:ln w="9525" cap="flat">
                <a:solidFill>
                  <a:schemeClr val="bg1"/>
                </a:solidFill>
                <a:miter lim="800000"/>
              </a:ln>
            </c:spPr>
            <c:extLst>
              <c:ext xmlns:c16="http://schemas.microsoft.com/office/drawing/2014/chart" uri="{C3380CC4-5D6E-409C-BE32-E72D297353CC}">
                <c16:uniqueId val="{00000062-EF32-4BE7-8531-2AAF4032A204}"/>
              </c:ext>
            </c:extLst>
          </c:dPt>
          <c:val>
            <c:numRef>
              <c:f>Feuil1!$B$2:$B$56</c:f>
              <c:numCache>
                <c:formatCode>General</c:formatCode>
                <c:ptCount val="55"/>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pt idx="18">
                  <c:v>2</c:v>
                </c:pt>
                <c:pt idx="19">
                  <c:v>2</c:v>
                </c:pt>
                <c:pt idx="20">
                  <c:v>2</c:v>
                </c:pt>
                <c:pt idx="21">
                  <c:v>2</c:v>
                </c:pt>
                <c:pt idx="22">
                  <c:v>2</c:v>
                </c:pt>
                <c:pt idx="23">
                  <c:v>2</c:v>
                </c:pt>
                <c:pt idx="24">
                  <c:v>2</c:v>
                </c:pt>
                <c:pt idx="25">
                  <c:v>2</c:v>
                </c:pt>
                <c:pt idx="26">
                  <c:v>2</c:v>
                </c:pt>
                <c:pt idx="27">
                  <c:v>2</c:v>
                </c:pt>
                <c:pt idx="28">
                  <c:v>2</c:v>
                </c:pt>
                <c:pt idx="29">
                  <c:v>2</c:v>
                </c:pt>
                <c:pt idx="30">
                  <c:v>2</c:v>
                </c:pt>
                <c:pt idx="31">
                  <c:v>2</c:v>
                </c:pt>
                <c:pt idx="32">
                  <c:v>2</c:v>
                </c:pt>
                <c:pt idx="33">
                  <c:v>2</c:v>
                </c:pt>
                <c:pt idx="34">
                  <c:v>2</c:v>
                </c:pt>
                <c:pt idx="35">
                  <c:v>2</c:v>
                </c:pt>
                <c:pt idx="36">
                  <c:v>2</c:v>
                </c:pt>
                <c:pt idx="37">
                  <c:v>2</c:v>
                </c:pt>
                <c:pt idx="38">
                  <c:v>2</c:v>
                </c:pt>
                <c:pt idx="39">
                  <c:v>2</c:v>
                </c:pt>
                <c:pt idx="40">
                  <c:v>2</c:v>
                </c:pt>
                <c:pt idx="41">
                  <c:v>2</c:v>
                </c:pt>
                <c:pt idx="42">
                  <c:v>2</c:v>
                </c:pt>
                <c:pt idx="43">
                  <c:v>2</c:v>
                </c:pt>
                <c:pt idx="44">
                  <c:v>2</c:v>
                </c:pt>
                <c:pt idx="45">
                  <c:v>2</c:v>
                </c:pt>
                <c:pt idx="46">
                  <c:v>2</c:v>
                </c:pt>
                <c:pt idx="47">
                  <c:v>2</c:v>
                </c:pt>
                <c:pt idx="48">
                  <c:v>2</c:v>
                </c:pt>
                <c:pt idx="49">
                  <c:v>2</c:v>
                </c:pt>
                <c:pt idx="50">
                  <c:v>2</c:v>
                </c:pt>
                <c:pt idx="51">
                  <c:v>2</c:v>
                </c:pt>
                <c:pt idx="52">
                  <c:v>2</c:v>
                </c:pt>
                <c:pt idx="53">
                  <c:v>2</c:v>
                </c:pt>
                <c:pt idx="54">
                  <c:v>2</c:v>
                </c:pt>
              </c:numCache>
            </c:numRef>
          </c:val>
          <c:extLst>
            <c:ext xmlns:c16="http://schemas.microsoft.com/office/drawing/2014/chart" uri="{C3380CC4-5D6E-409C-BE32-E72D297353CC}">
              <c16:uniqueId val="{00000063-EF32-4BE7-8531-2AAF4032A204}"/>
            </c:ext>
          </c:extLst>
        </c:ser>
        <c:dLbls>
          <c:showLegendKey val="0"/>
          <c:showVal val="0"/>
          <c:showCatName val="0"/>
          <c:showSerName val="0"/>
          <c:showPercent val="0"/>
          <c:showBubbleSize val="0"/>
          <c:showLeaderLines val="1"/>
        </c:dLbls>
        <c:firstSliceAng val="0"/>
        <c:holeSize val="50"/>
      </c:doughnutChart>
      <c:spPr>
        <a:noFill/>
        <a:ln w="25400">
          <a:noFill/>
        </a:ln>
      </c:spPr>
    </c:plotArea>
    <c:plotVisOnly val="1"/>
    <c:dispBlanksAs val="gap"/>
    <c:showDLblsOverMax val="0"/>
  </c:chart>
  <c:spPr>
    <a:ln w="57150" cmpd="sng">
      <a:noFill/>
    </a:ln>
  </c:spPr>
  <c:txPr>
    <a:bodyPr/>
    <a:lstStyle/>
    <a:p>
      <a:pPr>
        <a:defRPr sz="1800"/>
      </a:pPr>
      <a:endParaRPr lang="fr-F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26"/>
            <a:ext cx="8420100" cy="1470025"/>
          </a:xfrm>
        </p:spPr>
        <p:txBody>
          <a:bodyPr/>
          <a:lstStyle/>
          <a:p>
            <a:r>
              <a:rPr lang="fr-FR"/>
              <a:t>Modifiez le style du titre</a:t>
            </a:r>
          </a:p>
        </p:txBody>
      </p:sp>
      <p:sp>
        <p:nvSpPr>
          <p:cNvPr id="3" name="Sous-titr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536433" indent="0" algn="ctr">
              <a:buNone/>
              <a:defRPr>
                <a:solidFill>
                  <a:schemeClr val="tx1">
                    <a:tint val="75000"/>
                  </a:schemeClr>
                </a:solidFill>
              </a:defRPr>
            </a:lvl2pPr>
            <a:lvl3pPr marL="1072866" indent="0" algn="ctr">
              <a:buNone/>
              <a:defRPr>
                <a:solidFill>
                  <a:schemeClr val="tx1">
                    <a:tint val="75000"/>
                  </a:schemeClr>
                </a:solidFill>
              </a:defRPr>
            </a:lvl3pPr>
            <a:lvl4pPr marL="1609298" indent="0" algn="ctr">
              <a:buNone/>
              <a:defRPr>
                <a:solidFill>
                  <a:schemeClr val="tx1">
                    <a:tint val="75000"/>
                  </a:schemeClr>
                </a:solidFill>
              </a:defRPr>
            </a:lvl4pPr>
            <a:lvl5pPr marL="2145731" indent="0" algn="ctr">
              <a:buNone/>
              <a:defRPr>
                <a:solidFill>
                  <a:schemeClr val="tx1">
                    <a:tint val="75000"/>
                  </a:schemeClr>
                </a:solidFill>
              </a:defRPr>
            </a:lvl5pPr>
            <a:lvl6pPr marL="2682164" indent="0" algn="ctr">
              <a:buNone/>
              <a:defRPr>
                <a:solidFill>
                  <a:schemeClr val="tx1">
                    <a:tint val="75000"/>
                  </a:schemeClr>
                </a:solidFill>
              </a:defRPr>
            </a:lvl6pPr>
            <a:lvl7pPr marL="3218597" indent="0" algn="ctr">
              <a:buNone/>
              <a:defRPr>
                <a:solidFill>
                  <a:schemeClr val="tx1">
                    <a:tint val="75000"/>
                  </a:schemeClr>
                </a:solidFill>
              </a:defRPr>
            </a:lvl7pPr>
            <a:lvl8pPr marL="3755029" indent="0" algn="ctr">
              <a:buNone/>
              <a:defRPr>
                <a:solidFill>
                  <a:schemeClr val="tx1">
                    <a:tint val="75000"/>
                  </a:schemeClr>
                </a:solidFill>
              </a:defRPr>
            </a:lvl8pPr>
            <a:lvl9pPr marL="429146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14163665-CC10-47E7-8380-365F92E69F5D}" type="datetimeFigureOut">
              <a:rPr lang="fr-FR" smtClean="0"/>
              <a:t>02/03/2023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2880274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4163665-CC10-47E7-8380-365F92E69F5D}" type="datetimeFigureOut">
              <a:rPr lang="fr-FR" smtClean="0"/>
              <a:t>02/03/2023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99234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181850" y="274639"/>
            <a:ext cx="222885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95300" y="274639"/>
            <a:ext cx="652145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4163665-CC10-47E7-8380-365F92E69F5D}" type="datetimeFigureOut">
              <a:rPr lang="fr-FR" smtClean="0"/>
              <a:t>02/03/2023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107312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4163665-CC10-47E7-8380-365F92E69F5D}" type="datetimeFigureOut">
              <a:rPr lang="fr-FR" smtClean="0"/>
              <a:t>02/03/2023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2515438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01"/>
            <a:ext cx="8420100" cy="1362075"/>
          </a:xfrm>
        </p:spPr>
        <p:txBody>
          <a:bodyPr anchor="t"/>
          <a:lstStyle>
            <a:lvl1pPr algn="l">
              <a:defRPr sz="4700" b="1" cap="all"/>
            </a:lvl1pPr>
          </a:lstStyle>
          <a:p>
            <a:r>
              <a:rPr lang="fr-FR"/>
              <a:t>Modifiez le style du titre</a:t>
            </a:r>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300">
                <a:solidFill>
                  <a:schemeClr val="tx1">
                    <a:tint val="75000"/>
                  </a:schemeClr>
                </a:solidFill>
              </a:defRPr>
            </a:lvl1pPr>
            <a:lvl2pPr marL="536433" indent="0">
              <a:buNone/>
              <a:defRPr sz="2100">
                <a:solidFill>
                  <a:schemeClr val="tx1">
                    <a:tint val="75000"/>
                  </a:schemeClr>
                </a:solidFill>
              </a:defRPr>
            </a:lvl2pPr>
            <a:lvl3pPr marL="1072866" indent="0">
              <a:buNone/>
              <a:defRPr sz="1900">
                <a:solidFill>
                  <a:schemeClr val="tx1">
                    <a:tint val="75000"/>
                  </a:schemeClr>
                </a:solidFill>
              </a:defRPr>
            </a:lvl3pPr>
            <a:lvl4pPr marL="1609298" indent="0">
              <a:buNone/>
              <a:defRPr sz="1600">
                <a:solidFill>
                  <a:schemeClr val="tx1">
                    <a:tint val="75000"/>
                  </a:schemeClr>
                </a:solidFill>
              </a:defRPr>
            </a:lvl4pPr>
            <a:lvl5pPr marL="2145731" indent="0">
              <a:buNone/>
              <a:defRPr sz="1600">
                <a:solidFill>
                  <a:schemeClr val="tx1">
                    <a:tint val="75000"/>
                  </a:schemeClr>
                </a:solidFill>
              </a:defRPr>
            </a:lvl5pPr>
            <a:lvl6pPr marL="2682164" indent="0">
              <a:buNone/>
              <a:defRPr sz="1600">
                <a:solidFill>
                  <a:schemeClr val="tx1">
                    <a:tint val="75000"/>
                  </a:schemeClr>
                </a:solidFill>
              </a:defRPr>
            </a:lvl6pPr>
            <a:lvl7pPr marL="3218597" indent="0">
              <a:buNone/>
              <a:defRPr sz="1600">
                <a:solidFill>
                  <a:schemeClr val="tx1">
                    <a:tint val="75000"/>
                  </a:schemeClr>
                </a:solidFill>
              </a:defRPr>
            </a:lvl7pPr>
            <a:lvl8pPr marL="3755029" indent="0">
              <a:buNone/>
              <a:defRPr sz="1600">
                <a:solidFill>
                  <a:schemeClr val="tx1">
                    <a:tint val="75000"/>
                  </a:schemeClr>
                </a:solidFill>
              </a:defRPr>
            </a:lvl8pPr>
            <a:lvl9pPr marL="4291462"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14163665-CC10-47E7-8380-365F92E69F5D}" type="datetimeFigureOut">
              <a:rPr lang="fr-FR" smtClean="0"/>
              <a:t>02/03/2023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675567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9530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5035550" y="1600201"/>
            <a:ext cx="4375150" cy="4525963"/>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4163665-CC10-47E7-8380-365F92E69F5D}" type="datetimeFigureOut">
              <a:rPr lang="fr-FR" smtClean="0"/>
              <a:t>02/03/2023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408735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95300" y="1535113"/>
            <a:ext cx="437687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fr-FR"/>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5032112" y="1535113"/>
            <a:ext cx="4378590" cy="639763"/>
          </a:xfrm>
        </p:spPr>
        <p:txBody>
          <a:bodyPr anchor="b"/>
          <a:lstStyle>
            <a:lvl1pPr marL="0" indent="0">
              <a:buNone/>
              <a:defRPr sz="2800" b="1"/>
            </a:lvl1pPr>
            <a:lvl2pPr marL="536433" indent="0">
              <a:buNone/>
              <a:defRPr sz="2300" b="1"/>
            </a:lvl2pPr>
            <a:lvl3pPr marL="1072866" indent="0">
              <a:buNone/>
              <a:defRPr sz="2100" b="1"/>
            </a:lvl3pPr>
            <a:lvl4pPr marL="1609298" indent="0">
              <a:buNone/>
              <a:defRPr sz="1900" b="1"/>
            </a:lvl4pPr>
            <a:lvl5pPr marL="2145731" indent="0">
              <a:buNone/>
              <a:defRPr sz="1900" b="1"/>
            </a:lvl5pPr>
            <a:lvl6pPr marL="2682164" indent="0">
              <a:buNone/>
              <a:defRPr sz="1900" b="1"/>
            </a:lvl6pPr>
            <a:lvl7pPr marL="3218597" indent="0">
              <a:buNone/>
              <a:defRPr sz="1900" b="1"/>
            </a:lvl7pPr>
            <a:lvl8pPr marL="3755029" indent="0">
              <a:buNone/>
              <a:defRPr sz="1900" b="1"/>
            </a:lvl8pPr>
            <a:lvl9pPr marL="4291462" indent="0">
              <a:buNone/>
              <a:defRPr sz="1900" b="1"/>
            </a:lvl9pPr>
          </a:lstStyle>
          <a:p>
            <a:pPr lvl="0"/>
            <a:r>
              <a:rPr lang="fr-FR"/>
              <a:t>Modifiez les styles du texte du masque</a:t>
            </a:r>
          </a:p>
        </p:txBody>
      </p:sp>
      <p:sp>
        <p:nvSpPr>
          <p:cNvPr id="6" name="Espace réservé du contenu 5"/>
          <p:cNvSpPr>
            <a:spLocks noGrp="1"/>
          </p:cNvSpPr>
          <p:nvPr>
            <p:ph sz="quarter" idx="4"/>
          </p:nvPr>
        </p:nvSpPr>
        <p:spPr>
          <a:xfrm>
            <a:off x="5032112" y="2174875"/>
            <a:ext cx="4378590" cy="395128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4163665-CC10-47E7-8380-365F92E69F5D}" type="datetimeFigureOut">
              <a:rPr lang="fr-FR" smtClean="0"/>
              <a:t>02/03/2023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165503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14163665-CC10-47E7-8380-365F92E69F5D}" type="datetimeFigureOut">
              <a:rPr lang="fr-FR" smtClean="0"/>
              <a:t>02/03/2023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1845727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4163665-CC10-47E7-8380-365F92E69F5D}" type="datetimeFigureOut">
              <a:rPr lang="fr-FR" smtClean="0"/>
              <a:t>02/03/2023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3985431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2" y="273049"/>
            <a:ext cx="3259006" cy="1162051"/>
          </a:xfrm>
        </p:spPr>
        <p:txBody>
          <a:bodyPr anchor="b"/>
          <a:lstStyle>
            <a:lvl1pPr algn="l">
              <a:defRPr sz="2300" b="1"/>
            </a:lvl1pPr>
          </a:lstStyle>
          <a:p>
            <a:r>
              <a:rPr lang="fr-FR"/>
              <a:t>Modifiez le style du titre</a:t>
            </a:r>
          </a:p>
        </p:txBody>
      </p:sp>
      <p:sp>
        <p:nvSpPr>
          <p:cNvPr id="3" name="Espace réservé du contenu 2"/>
          <p:cNvSpPr>
            <a:spLocks noGrp="1"/>
          </p:cNvSpPr>
          <p:nvPr>
            <p:ph idx="1"/>
          </p:nvPr>
        </p:nvSpPr>
        <p:spPr>
          <a:xfrm>
            <a:off x="3872971" y="273052"/>
            <a:ext cx="5537729" cy="5853113"/>
          </a:xfrm>
        </p:spPr>
        <p:txBody>
          <a:bodyPr/>
          <a:lstStyle>
            <a:lvl1pPr>
              <a:defRPr sz="38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95302" y="1435102"/>
            <a:ext cx="3259006" cy="46910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4163665-CC10-47E7-8380-365F92E69F5D}" type="datetimeFigureOut">
              <a:rPr lang="fr-FR" smtClean="0"/>
              <a:t>02/03/2023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271225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9"/>
          </a:xfrm>
        </p:spPr>
        <p:txBody>
          <a:bodyPr anchor="b"/>
          <a:lstStyle>
            <a:lvl1pPr algn="l">
              <a:defRPr sz="2300" b="1"/>
            </a:lvl1pPr>
          </a:lstStyle>
          <a:p>
            <a:r>
              <a:rPr lang="fr-FR"/>
              <a:t>Modifiez le style du titre</a:t>
            </a:r>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800"/>
            </a:lvl1pPr>
            <a:lvl2pPr marL="536433" indent="0">
              <a:buNone/>
              <a:defRPr sz="3300"/>
            </a:lvl2pPr>
            <a:lvl3pPr marL="1072866" indent="0">
              <a:buNone/>
              <a:defRPr sz="2800"/>
            </a:lvl3pPr>
            <a:lvl4pPr marL="1609298" indent="0">
              <a:buNone/>
              <a:defRPr sz="2300"/>
            </a:lvl4pPr>
            <a:lvl5pPr marL="2145731" indent="0">
              <a:buNone/>
              <a:defRPr sz="2300"/>
            </a:lvl5pPr>
            <a:lvl6pPr marL="2682164" indent="0">
              <a:buNone/>
              <a:defRPr sz="2300"/>
            </a:lvl6pPr>
            <a:lvl7pPr marL="3218597" indent="0">
              <a:buNone/>
              <a:defRPr sz="2300"/>
            </a:lvl7pPr>
            <a:lvl8pPr marL="3755029" indent="0">
              <a:buNone/>
              <a:defRPr sz="2300"/>
            </a:lvl8pPr>
            <a:lvl9pPr marL="4291462" indent="0">
              <a:buNone/>
              <a:defRPr sz="2300"/>
            </a:lvl9pPr>
          </a:lstStyle>
          <a:p>
            <a:endParaRPr lang="fr-FR"/>
          </a:p>
        </p:txBody>
      </p:sp>
      <p:sp>
        <p:nvSpPr>
          <p:cNvPr id="4" name="Espace réservé du texte 3"/>
          <p:cNvSpPr>
            <a:spLocks noGrp="1"/>
          </p:cNvSpPr>
          <p:nvPr>
            <p:ph type="body" sz="half" idx="2"/>
          </p:nvPr>
        </p:nvSpPr>
        <p:spPr>
          <a:xfrm>
            <a:off x="1941645" y="5367338"/>
            <a:ext cx="5943600" cy="804863"/>
          </a:xfrm>
        </p:spPr>
        <p:txBody>
          <a:bodyPr/>
          <a:lstStyle>
            <a:lvl1pPr marL="0" indent="0">
              <a:buNone/>
              <a:defRPr sz="1600"/>
            </a:lvl1pPr>
            <a:lvl2pPr marL="536433" indent="0">
              <a:buNone/>
              <a:defRPr sz="1400"/>
            </a:lvl2pPr>
            <a:lvl3pPr marL="1072866" indent="0">
              <a:buNone/>
              <a:defRPr sz="1200"/>
            </a:lvl3pPr>
            <a:lvl4pPr marL="1609298" indent="0">
              <a:buNone/>
              <a:defRPr sz="1100"/>
            </a:lvl4pPr>
            <a:lvl5pPr marL="2145731" indent="0">
              <a:buNone/>
              <a:defRPr sz="1100"/>
            </a:lvl5pPr>
            <a:lvl6pPr marL="2682164" indent="0">
              <a:buNone/>
              <a:defRPr sz="1100"/>
            </a:lvl6pPr>
            <a:lvl7pPr marL="3218597" indent="0">
              <a:buNone/>
              <a:defRPr sz="1100"/>
            </a:lvl7pPr>
            <a:lvl8pPr marL="3755029" indent="0">
              <a:buNone/>
              <a:defRPr sz="1100"/>
            </a:lvl8pPr>
            <a:lvl9pPr marL="4291462" indent="0">
              <a:buNone/>
              <a:defRPr sz="11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14163665-CC10-47E7-8380-365F92E69F5D}" type="datetimeFigureOut">
              <a:rPr lang="fr-FR" smtClean="0"/>
              <a:t>02/03/2023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59196FC-87D1-4202-AB79-004B9C7AE382}" type="slidenum">
              <a:rPr lang="fr-FR" smtClean="0"/>
              <a:t>‹N°›</a:t>
            </a:fld>
            <a:endParaRPr lang="fr-FR"/>
          </a:p>
        </p:txBody>
      </p:sp>
    </p:spTree>
    <p:extLst>
      <p:ext uri="{BB962C8B-B14F-4D97-AF65-F5344CB8AC3E}">
        <p14:creationId xmlns:p14="http://schemas.microsoft.com/office/powerpoint/2010/main" val="750951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95300" y="274639"/>
            <a:ext cx="8915400" cy="1143000"/>
          </a:xfrm>
          <a:prstGeom prst="rect">
            <a:avLst/>
          </a:prstGeom>
        </p:spPr>
        <p:txBody>
          <a:bodyPr vert="horz" lIns="107287" tIns="53643" rIns="107287" bIns="53643" rtlCol="0" anchor="ctr">
            <a:normAutofit/>
          </a:bodyPr>
          <a:lstStyle/>
          <a:p>
            <a:r>
              <a:rPr lang="fr-FR"/>
              <a:t>Modifiez le style du titre</a:t>
            </a:r>
          </a:p>
        </p:txBody>
      </p:sp>
      <p:sp>
        <p:nvSpPr>
          <p:cNvPr id="3" name="Espace réservé du texte 2"/>
          <p:cNvSpPr>
            <a:spLocks noGrp="1"/>
          </p:cNvSpPr>
          <p:nvPr>
            <p:ph type="body" idx="1"/>
          </p:nvPr>
        </p:nvSpPr>
        <p:spPr>
          <a:xfrm>
            <a:off x="495300" y="1600201"/>
            <a:ext cx="8915400" cy="4525963"/>
          </a:xfrm>
          <a:prstGeom prst="rect">
            <a:avLst/>
          </a:prstGeom>
        </p:spPr>
        <p:txBody>
          <a:bodyPr vert="horz" lIns="107287" tIns="53643" rIns="107287" bIns="53643"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95300" y="6356351"/>
            <a:ext cx="2311400" cy="365125"/>
          </a:xfrm>
          <a:prstGeom prst="rect">
            <a:avLst/>
          </a:prstGeom>
        </p:spPr>
        <p:txBody>
          <a:bodyPr vert="horz" lIns="107287" tIns="53643" rIns="107287" bIns="53643" rtlCol="0" anchor="ctr"/>
          <a:lstStyle>
            <a:lvl1pPr algn="l">
              <a:defRPr sz="1400">
                <a:solidFill>
                  <a:schemeClr val="tx1">
                    <a:tint val="75000"/>
                  </a:schemeClr>
                </a:solidFill>
              </a:defRPr>
            </a:lvl1pPr>
          </a:lstStyle>
          <a:p>
            <a:fld id="{14163665-CC10-47E7-8380-365F92E69F5D}" type="datetimeFigureOut">
              <a:rPr lang="fr-FR" smtClean="0"/>
              <a:t>02/03/2023</a:t>
            </a:fld>
            <a:endParaRPr lang="fr-FR"/>
          </a:p>
        </p:txBody>
      </p:sp>
      <p:sp>
        <p:nvSpPr>
          <p:cNvPr id="5" name="Espace réservé du pied de page 4"/>
          <p:cNvSpPr>
            <a:spLocks noGrp="1"/>
          </p:cNvSpPr>
          <p:nvPr>
            <p:ph type="ftr" sz="quarter" idx="3"/>
          </p:nvPr>
        </p:nvSpPr>
        <p:spPr>
          <a:xfrm>
            <a:off x="3384550" y="6356351"/>
            <a:ext cx="3136900" cy="365125"/>
          </a:xfrm>
          <a:prstGeom prst="rect">
            <a:avLst/>
          </a:prstGeom>
        </p:spPr>
        <p:txBody>
          <a:bodyPr vert="horz" lIns="107287" tIns="53643" rIns="107287" bIns="53643" rtlCol="0" anchor="ctr"/>
          <a:lstStyle>
            <a:lvl1pPr algn="ctr">
              <a:defRPr sz="14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7099300" y="6356351"/>
            <a:ext cx="2311400" cy="365125"/>
          </a:xfrm>
          <a:prstGeom prst="rect">
            <a:avLst/>
          </a:prstGeom>
        </p:spPr>
        <p:txBody>
          <a:bodyPr vert="horz" lIns="107287" tIns="53643" rIns="107287" bIns="53643" rtlCol="0" anchor="ctr"/>
          <a:lstStyle>
            <a:lvl1pPr algn="r">
              <a:defRPr sz="1400">
                <a:solidFill>
                  <a:schemeClr val="tx1">
                    <a:tint val="75000"/>
                  </a:schemeClr>
                </a:solidFill>
              </a:defRPr>
            </a:lvl1pPr>
          </a:lstStyle>
          <a:p>
            <a:fld id="{259196FC-87D1-4202-AB79-004B9C7AE382}" type="slidenum">
              <a:rPr lang="fr-FR" smtClean="0"/>
              <a:t>‹N°›</a:t>
            </a:fld>
            <a:endParaRPr lang="fr-FR"/>
          </a:p>
        </p:txBody>
      </p:sp>
    </p:spTree>
    <p:extLst>
      <p:ext uri="{BB962C8B-B14F-4D97-AF65-F5344CB8AC3E}">
        <p14:creationId xmlns:p14="http://schemas.microsoft.com/office/powerpoint/2010/main" val="3371318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72866" rtl="0" eaLnBrk="1" latinLnBrk="0" hangingPunct="1">
        <a:spcBef>
          <a:spcPct val="0"/>
        </a:spcBef>
        <a:buNone/>
        <a:defRPr sz="5200" kern="1200">
          <a:solidFill>
            <a:schemeClr val="tx1"/>
          </a:solidFill>
          <a:latin typeface="+mj-lt"/>
          <a:ea typeface="+mj-ea"/>
          <a:cs typeface="+mj-cs"/>
        </a:defRPr>
      </a:lvl1pPr>
    </p:titleStyle>
    <p:bodyStyle>
      <a:lvl1pPr marL="402325" indent="-402325" algn="l" defTabSz="1072866"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1pPr>
      <a:lvl2pPr marL="871703" indent="-335270" algn="l" defTabSz="1072866"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2pPr>
      <a:lvl3pPr marL="1341082" indent="-268216" algn="l" defTabSz="1072866"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3pPr>
      <a:lvl4pPr marL="1877515"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4pPr>
      <a:lvl5pPr marL="2413947"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5pPr>
      <a:lvl6pPr marL="2950380"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6pPr>
      <a:lvl7pPr marL="3486813"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7pPr>
      <a:lvl8pPr marL="4023246"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8pPr>
      <a:lvl9pPr marL="4559678" indent="-268216" algn="l" defTabSz="1072866"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9pPr>
    </p:bodyStyle>
    <p:otherStyle>
      <a:defPPr>
        <a:defRPr lang="fr-FR"/>
      </a:defPPr>
      <a:lvl1pPr marL="0" algn="l" defTabSz="1072866" rtl="0" eaLnBrk="1" latinLnBrk="0" hangingPunct="1">
        <a:defRPr sz="2100" kern="1200">
          <a:solidFill>
            <a:schemeClr val="tx1"/>
          </a:solidFill>
          <a:latin typeface="+mn-lt"/>
          <a:ea typeface="+mn-ea"/>
          <a:cs typeface="+mn-cs"/>
        </a:defRPr>
      </a:lvl1pPr>
      <a:lvl2pPr marL="536433" algn="l" defTabSz="1072866" rtl="0" eaLnBrk="1" latinLnBrk="0" hangingPunct="1">
        <a:defRPr sz="2100" kern="1200">
          <a:solidFill>
            <a:schemeClr val="tx1"/>
          </a:solidFill>
          <a:latin typeface="+mn-lt"/>
          <a:ea typeface="+mn-ea"/>
          <a:cs typeface="+mn-cs"/>
        </a:defRPr>
      </a:lvl2pPr>
      <a:lvl3pPr marL="1072866" algn="l" defTabSz="1072866" rtl="0" eaLnBrk="1" latinLnBrk="0" hangingPunct="1">
        <a:defRPr sz="2100" kern="1200">
          <a:solidFill>
            <a:schemeClr val="tx1"/>
          </a:solidFill>
          <a:latin typeface="+mn-lt"/>
          <a:ea typeface="+mn-ea"/>
          <a:cs typeface="+mn-cs"/>
        </a:defRPr>
      </a:lvl3pPr>
      <a:lvl4pPr marL="1609298" algn="l" defTabSz="1072866" rtl="0" eaLnBrk="1" latinLnBrk="0" hangingPunct="1">
        <a:defRPr sz="2100" kern="1200">
          <a:solidFill>
            <a:schemeClr val="tx1"/>
          </a:solidFill>
          <a:latin typeface="+mn-lt"/>
          <a:ea typeface="+mn-ea"/>
          <a:cs typeface="+mn-cs"/>
        </a:defRPr>
      </a:lvl4pPr>
      <a:lvl5pPr marL="2145731" algn="l" defTabSz="1072866" rtl="0" eaLnBrk="1" latinLnBrk="0" hangingPunct="1">
        <a:defRPr sz="2100" kern="1200">
          <a:solidFill>
            <a:schemeClr val="tx1"/>
          </a:solidFill>
          <a:latin typeface="+mn-lt"/>
          <a:ea typeface="+mn-ea"/>
          <a:cs typeface="+mn-cs"/>
        </a:defRPr>
      </a:lvl5pPr>
      <a:lvl6pPr marL="2682164" algn="l" defTabSz="1072866" rtl="0" eaLnBrk="1" latinLnBrk="0" hangingPunct="1">
        <a:defRPr sz="2100" kern="1200">
          <a:solidFill>
            <a:schemeClr val="tx1"/>
          </a:solidFill>
          <a:latin typeface="+mn-lt"/>
          <a:ea typeface="+mn-ea"/>
          <a:cs typeface="+mn-cs"/>
        </a:defRPr>
      </a:lvl6pPr>
      <a:lvl7pPr marL="3218597" algn="l" defTabSz="1072866" rtl="0" eaLnBrk="1" latinLnBrk="0" hangingPunct="1">
        <a:defRPr sz="2100" kern="1200">
          <a:solidFill>
            <a:schemeClr val="tx1"/>
          </a:solidFill>
          <a:latin typeface="+mn-lt"/>
          <a:ea typeface="+mn-ea"/>
          <a:cs typeface="+mn-cs"/>
        </a:defRPr>
      </a:lvl7pPr>
      <a:lvl8pPr marL="3755029" algn="l" defTabSz="1072866" rtl="0" eaLnBrk="1" latinLnBrk="0" hangingPunct="1">
        <a:defRPr sz="2100" kern="1200">
          <a:solidFill>
            <a:schemeClr val="tx1"/>
          </a:solidFill>
          <a:latin typeface="+mn-lt"/>
          <a:ea typeface="+mn-ea"/>
          <a:cs typeface="+mn-cs"/>
        </a:defRPr>
      </a:lvl8pPr>
      <a:lvl9pPr marL="4291462" algn="l" defTabSz="107286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Image 6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6371" y="-200304"/>
            <a:ext cx="7419440" cy="7419440"/>
          </a:xfrm>
          <a:prstGeom prst="rect">
            <a:avLst/>
          </a:prstGeom>
        </p:spPr>
      </p:pic>
      <p:sp>
        <p:nvSpPr>
          <p:cNvPr id="66" name="Rectangle à coins arrondis 65"/>
          <p:cNvSpPr/>
          <p:nvPr/>
        </p:nvSpPr>
        <p:spPr>
          <a:xfrm>
            <a:off x="10476736" y="-1811992"/>
            <a:ext cx="1080120" cy="360040"/>
          </a:xfrm>
          <a:prstGeom prst="roundRect">
            <a:avLst>
              <a:gd name="adj" fmla="val 10053"/>
            </a:avLst>
          </a:prstGeom>
          <a:solidFill>
            <a:srgbClr val="008DB0"/>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700" b="1" dirty="0">
                <a:latin typeface="D-DIN Condensed" pitchFamily="34" charset="0"/>
              </a:rPr>
              <a:t>Ministère </a:t>
            </a:r>
            <a:r>
              <a:rPr lang="fr-FR" sz="700" b="1" dirty="0" err="1">
                <a:latin typeface="D-DIN Condensed" pitchFamily="34" charset="0"/>
              </a:rPr>
              <a:t>PDoWRaM</a:t>
            </a:r>
            <a:endParaRPr lang="fr-FR" sz="700" b="1" dirty="0">
              <a:latin typeface="D-DIN Condensed" pitchFamily="34" charset="0"/>
            </a:endParaRPr>
          </a:p>
          <a:p>
            <a:pPr algn="ctr"/>
            <a:r>
              <a:rPr lang="fr-FR" sz="700" b="1" dirty="0">
                <a:latin typeface="D-DIN Condensed" pitchFamily="34" charset="0"/>
              </a:rPr>
              <a:t>(infrastructures primaires)</a:t>
            </a:r>
          </a:p>
        </p:txBody>
      </p:sp>
      <p:graphicFrame>
        <p:nvGraphicFramePr>
          <p:cNvPr id="38" name="Graphique 37"/>
          <p:cNvGraphicFramePr/>
          <p:nvPr>
            <p:extLst>
              <p:ext uri="{D42A27DB-BD31-4B8C-83A1-F6EECF244321}">
                <p14:modId xmlns:p14="http://schemas.microsoft.com/office/powerpoint/2010/main" val="3632164784"/>
              </p:ext>
            </p:extLst>
          </p:nvPr>
        </p:nvGraphicFramePr>
        <p:xfrm>
          <a:off x="416496" y="764704"/>
          <a:ext cx="9329936" cy="5616622"/>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Connecteur droit avec flèche 6"/>
          <p:cNvCxnSpPr/>
          <p:nvPr/>
        </p:nvCxnSpPr>
        <p:spPr>
          <a:xfrm flipV="1">
            <a:off x="10883901" y="2358465"/>
            <a:ext cx="0" cy="432048"/>
          </a:xfrm>
          <a:prstGeom prst="straightConnector1">
            <a:avLst/>
          </a:prstGeom>
          <a:ln w="12700">
            <a:solidFill>
              <a:srgbClr val="E7511E"/>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necteur droit avec flèche 9"/>
          <p:cNvCxnSpPr/>
          <p:nvPr/>
        </p:nvCxnSpPr>
        <p:spPr>
          <a:xfrm flipV="1">
            <a:off x="11134726" y="2358465"/>
            <a:ext cx="0" cy="432048"/>
          </a:xfrm>
          <a:prstGeom prst="straightConnector1">
            <a:avLst/>
          </a:prstGeom>
          <a:ln w="12700">
            <a:solidFill>
              <a:srgbClr val="008DB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flipV="1">
            <a:off x="11385551" y="2358465"/>
            <a:ext cx="0" cy="432048"/>
          </a:xfrm>
          <a:prstGeom prst="straightConnector1">
            <a:avLst/>
          </a:prstGeom>
          <a:ln w="12700">
            <a:solidFill>
              <a:srgbClr val="3EA74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flipV="1">
            <a:off x="10883901" y="2990290"/>
            <a:ext cx="0" cy="432048"/>
          </a:xfrm>
          <a:prstGeom prst="straightConnector1">
            <a:avLst/>
          </a:prstGeom>
          <a:ln w="44450">
            <a:solidFill>
              <a:srgbClr val="E7511E"/>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flipV="1">
            <a:off x="11134726" y="2990290"/>
            <a:ext cx="0" cy="432048"/>
          </a:xfrm>
          <a:prstGeom prst="straightConnector1">
            <a:avLst/>
          </a:prstGeom>
          <a:ln w="44450">
            <a:solidFill>
              <a:srgbClr val="008DB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necteur droit avec flèche 13"/>
          <p:cNvCxnSpPr/>
          <p:nvPr/>
        </p:nvCxnSpPr>
        <p:spPr>
          <a:xfrm flipV="1">
            <a:off x="11385551" y="2990290"/>
            <a:ext cx="0" cy="432048"/>
          </a:xfrm>
          <a:prstGeom prst="straightConnector1">
            <a:avLst/>
          </a:prstGeom>
          <a:ln w="44450">
            <a:solidFill>
              <a:srgbClr val="3EA74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V="1">
            <a:off x="10883901" y="3631640"/>
            <a:ext cx="0" cy="432048"/>
          </a:xfrm>
          <a:prstGeom prst="straightConnector1">
            <a:avLst/>
          </a:prstGeom>
          <a:ln w="66675">
            <a:solidFill>
              <a:srgbClr val="E7511E"/>
            </a:solidFill>
            <a:headEnd w="med" len="sm"/>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flipV="1">
            <a:off x="11134726" y="3631640"/>
            <a:ext cx="0" cy="432048"/>
          </a:xfrm>
          <a:prstGeom prst="straightConnector1">
            <a:avLst/>
          </a:prstGeom>
          <a:ln w="66675">
            <a:solidFill>
              <a:srgbClr val="008DB0"/>
            </a:solidFill>
            <a:headEnd w="med" len="sm"/>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V="1">
            <a:off x="11385551" y="3631640"/>
            <a:ext cx="0" cy="432048"/>
          </a:xfrm>
          <a:prstGeom prst="straightConnector1">
            <a:avLst/>
          </a:prstGeom>
          <a:ln w="66675">
            <a:solidFill>
              <a:srgbClr val="3EA743"/>
            </a:solidFil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0" name="ZoneTexte 29"/>
          <p:cNvSpPr txBox="1"/>
          <p:nvPr/>
        </p:nvSpPr>
        <p:spPr>
          <a:xfrm>
            <a:off x="9947797" y="2358465"/>
            <a:ext cx="864096" cy="369332"/>
          </a:xfrm>
          <a:prstGeom prst="rect">
            <a:avLst/>
          </a:prstGeom>
          <a:noFill/>
        </p:spPr>
        <p:txBody>
          <a:bodyPr wrap="square" rtlCol="0">
            <a:spAutoFit/>
          </a:bodyPr>
          <a:lstStyle/>
          <a:p>
            <a:pPr algn="r"/>
            <a:r>
              <a:rPr lang="fr-FR" sz="900" dirty="0" err="1"/>
              <a:t>Epaisseur</a:t>
            </a:r>
            <a:r>
              <a:rPr lang="fr-FR" sz="900" dirty="0"/>
              <a:t> :</a:t>
            </a:r>
            <a:br>
              <a:rPr lang="fr-FR" sz="900" dirty="0"/>
            </a:br>
            <a:r>
              <a:rPr lang="fr-FR" sz="900" dirty="0"/>
              <a:t>1 point</a:t>
            </a:r>
          </a:p>
        </p:txBody>
      </p:sp>
      <p:sp>
        <p:nvSpPr>
          <p:cNvPr id="31" name="ZoneTexte 30"/>
          <p:cNvSpPr txBox="1"/>
          <p:nvPr/>
        </p:nvSpPr>
        <p:spPr>
          <a:xfrm>
            <a:off x="9947797" y="2993465"/>
            <a:ext cx="864096" cy="369332"/>
          </a:xfrm>
          <a:prstGeom prst="rect">
            <a:avLst/>
          </a:prstGeom>
          <a:noFill/>
        </p:spPr>
        <p:txBody>
          <a:bodyPr wrap="square" rtlCol="0">
            <a:spAutoFit/>
          </a:bodyPr>
          <a:lstStyle/>
          <a:p>
            <a:pPr algn="r"/>
            <a:r>
              <a:rPr lang="fr-FR" sz="900" dirty="0" err="1"/>
              <a:t>Epaisseur</a:t>
            </a:r>
            <a:r>
              <a:rPr lang="fr-FR" sz="900" dirty="0"/>
              <a:t> :</a:t>
            </a:r>
            <a:br>
              <a:rPr lang="fr-FR" sz="900" dirty="0"/>
            </a:br>
            <a:r>
              <a:rPr lang="fr-FR" sz="900" dirty="0"/>
              <a:t>3,5 point</a:t>
            </a:r>
          </a:p>
        </p:txBody>
      </p:sp>
      <p:sp>
        <p:nvSpPr>
          <p:cNvPr id="32" name="ZoneTexte 31"/>
          <p:cNvSpPr txBox="1"/>
          <p:nvPr/>
        </p:nvSpPr>
        <p:spPr>
          <a:xfrm>
            <a:off x="9947797" y="3679265"/>
            <a:ext cx="864096" cy="369332"/>
          </a:xfrm>
          <a:prstGeom prst="rect">
            <a:avLst/>
          </a:prstGeom>
          <a:noFill/>
        </p:spPr>
        <p:txBody>
          <a:bodyPr wrap="square" rtlCol="0">
            <a:spAutoFit/>
          </a:bodyPr>
          <a:lstStyle/>
          <a:p>
            <a:pPr algn="r"/>
            <a:r>
              <a:rPr lang="fr-FR" sz="900" dirty="0" err="1"/>
              <a:t>Epaisseur</a:t>
            </a:r>
            <a:r>
              <a:rPr lang="fr-FR" sz="900" dirty="0"/>
              <a:t> :</a:t>
            </a:r>
            <a:br>
              <a:rPr lang="fr-FR" sz="900" dirty="0"/>
            </a:br>
            <a:r>
              <a:rPr lang="fr-FR" sz="900" dirty="0"/>
              <a:t>5,25 point</a:t>
            </a:r>
          </a:p>
        </p:txBody>
      </p:sp>
      <p:grpSp>
        <p:nvGrpSpPr>
          <p:cNvPr id="39" name="Groupe 38"/>
          <p:cNvGrpSpPr/>
          <p:nvPr/>
        </p:nvGrpSpPr>
        <p:grpSpPr>
          <a:xfrm>
            <a:off x="7545288" y="5013176"/>
            <a:ext cx="2232248" cy="1728192"/>
            <a:chOff x="7545288" y="5013176"/>
            <a:chExt cx="2232248" cy="1728192"/>
          </a:xfrm>
        </p:grpSpPr>
        <p:sp>
          <p:nvSpPr>
            <p:cNvPr id="8" name="ZoneTexte 7"/>
            <p:cNvSpPr txBox="1"/>
            <p:nvPr/>
          </p:nvSpPr>
          <p:spPr>
            <a:xfrm>
              <a:off x="7545288" y="5085184"/>
              <a:ext cx="1728192" cy="1618392"/>
            </a:xfrm>
            <a:prstGeom prst="rect">
              <a:avLst/>
            </a:prstGeom>
            <a:noFill/>
            <a:ln>
              <a:noFill/>
            </a:ln>
          </p:spPr>
          <p:txBody>
            <a:bodyPr wrap="square" rtlCol="0">
              <a:spAutoFit/>
            </a:bodyPr>
            <a:lstStyle/>
            <a:p>
              <a:pPr algn="r">
                <a:lnSpc>
                  <a:spcPts val="800"/>
                </a:lnSpc>
                <a:spcAft>
                  <a:spcPts val="100"/>
                </a:spcAft>
                <a:tabLst>
                  <a:tab pos="1620000" algn="r"/>
                </a:tabLst>
              </a:pPr>
              <a:r>
                <a:rPr lang="fr-FR" sz="700" dirty="0"/>
                <a:t>Fournisseur de services du secteur privé</a:t>
              </a:r>
            </a:p>
            <a:p>
              <a:pPr algn="r">
                <a:lnSpc>
                  <a:spcPts val="800"/>
                </a:lnSpc>
                <a:spcAft>
                  <a:spcPts val="100"/>
                </a:spcAft>
                <a:tabLst>
                  <a:tab pos="1620000" algn="r"/>
                </a:tabLst>
              </a:pPr>
              <a:r>
                <a:rPr lang="fr-FR" sz="700" dirty="0"/>
                <a:t>Fournisseur de services des organisations professionnelles de la société civile</a:t>
              </a:r>
            </a:p>
            <a:p>
              <a:pPr algn="r">
                <a:lnSpc>
                  <a:spcPts val="800"/>
                </a:lnSpc>
                <a:spcAft>
                  <a:spcPts val="100"/>
                </a:spcAft>
                <a:tabLst>
                  <a:tab pos="1620000" algn="r"/>
                </a:tabLst>
              </a:pPr>
              <a:r>
                <a:rPr lang="fr-FR" sz="700" dirty="0"/>
                <a:t>Fournisseur de services publics</a:t>
              </a:r>
              <a:br>
                <a:rPr lang="fr-FR" sz="700" dirty="0"/>
              </a:br>
              <a:r>
                <a:rPr lang="fr-FR" sz="700" dirty="0"/>
                <a:t>(</a:t>
              </a:r>
              <a:r>
                <a:rPr lang="fr-FR" sz="700" dirty="0" err="1"/>
                <a:t>Etat</a:t>
              </a:r>
              <a:r>
                <a:rPr lang="fr-FR" sz="700" dirty="0"/>
                <a:t> &amp; collectivités)</a:t>
              </a:r>
            </a:p>
            <a:p>
              <a:pPr algn="r">
                <a:lnSpc>
                  <a:spcPts val="800"/>
                </a:lnSpc>
                <a:spcAft>
                  <a:spcPts val="100"/>
                </a:spcAft>
                <a:tabLst>
                  <a:tab pos="1620000" algn="r"/>
                </a:tabLst>
              </a:pPr>
              <a:r>
                <a:rPr lang="fr-FR" sz="700" dirty="0"/>
                <a:t>Fournisseur de services mixte</a:t>
              </a:r>
            </a:p>
            <a:p>
              <a:pPr algn="r">
                <a:lnSpc>
                  <a:spcPts val="800"/>
                </a:lnSpc>
                <a:spcAft>
                  <a:spcPts val="100"/>
                </a:spcAft>
                <a:tabLst>
                  <a:tab pos="1620000" algn="r"/>
                </a:tabLst>
              </a:pPr>
              <a:endParaRPr lang="fr-FR" sz="700" dirty="0"/>
            </a:p>
            <a:p>
              <a:pPr algn="r">
                <a:lnSpc>
                  <a:spcPts val="800"/>
                </a:lnSpc>
                <a:spcAft>
                  <a:spcPts val="100"/>
                </a:spcAft>
                <a:tabLst>
                  <a:tab pos="1620000" algn="r"/>
                </a:tabLst>
              </a:pPr>
              <a:r>
                <a:rPr lang="fr-FR" sz="700" b="1" dirty="0"/>
                <a:t>L’épaisseur de la flèche reflète </a:t>
              </a:r>
              <a:br>
                <a:rPr lang="fr-FR" sz="700" b="1" dirty="0"/>
              </a:br>
              <a:r>
                <a:rPr lang="fr-FR" sz="700" b="1" dirty="0"/>
                <a:t>l’intensité de services :</a:t>
              </a:r>
            </a:p>
            <a:p>
              <a:pPr algn="r">
                <a:lnSpc>
                  <a:spcPts val="800"/>
                </a:lnSpc>
                <a:spcAft>
                  <a:spcPts val="300"/>
                </a:spcAft>
                <a:tabLst>
                  <a:tab pos="1620000" algn="r"/>
                </a:tabLst>
              </a:pPr>
              <a:r>
                <a:rPr lang="fr-FR" sz="700" dirty="0"/>
                <a:t>Service très peu présent</a:t>
              </a:r>
            </a:p>
            <a:p>
              <a:pPr algn="r">
                <a:lnSpc>
                  <a:spcPts val="800"/>
                </a:lnSpc>
                <a:spcAft>
                  <a:spcPts val="300"/>
                </a:spcAft>
                <a:tabLst>
                  <a:tab pos="1620000" algn="r"/>
                </a:tabLst>
              </a:pPr>
              <a:r>
                <a:rPr lang="fr-FR" sz="700" dirty="0"/>
                <a:t>Service présent</a:t>
              </a:r>
            </a:p>
            <a:p>
              <a:pPr algn="r">
                <a:lnSpc>
                  <a:spcPts val="800"/>
                </a:lnSpc>
                <a:spcAft>
                  <a:spcPts val="300"/>
                </a:spcAft>
                <a:tabLst>
                  <a:tab pos="1620000" algn="r"/>
                </a:tabLst>
              </a:pPr>
              <a:r>
                <a:rPr lang="fr-FR" sz="700" dirty="0"/>
                <a:t>Service bien présent</a:t>
              </a:r>
            </a:p>
            <a:p>
              <a:pPr algn="r">
                <a:lnSpc>
                  <a:spcPts val="800"/>
                </a:lnSpc>
                <a:spcAft>
                  <a:spcPts val="100"/>
                </a:spcAft>
                <a:tabLst>
                  <a:tab pos="1620000" algn="r"/>
                </a:tabLst>
              </a:pPr>
              <a:r>
                <a:rPr lang="fr-FR" sz="700" dirty="0"/>
                <a:t>Pas de flèche, pas de service</a:t>
              </a:r>
            </a:p>
          </p:txBody>
        </p:sp>
        <p:sp>
          <p:nvSpPr>
            <p:cNvPr id="9" name="Rectangle à coins arrondis 8"/>
            <p:cNvSpPr/>
            <p:nvPr/>
          </p:nvSpPr>
          <p:spPr>
            <a:xfrm>
              <a:off x="9293795" y="5154811"/>
              <a:ext cx="216024" cy="72008"/>
            </a:xfrm>
            <a:prstGeom prst="roundRect">
              <a:avLst/>
            </a:prstGeom>
            <a:solidFill>
              <a:srgbClr val="E751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Rectangle à coins arrondis 51"/>
            <p:cNvSpPr/>
            <p:nvPr/>
          </p:nvSpPr>
          <p:spPr>
            <a:xfrm>
              <a:off x="9293795" y="5336133"/>
              <a:ext cx="216024" cy="72008"/>
            </a:xfrm>
            <a:prstGeom prst="roundRect">
              <a:avLst/>
            </a:prstGeom>
            <a:solidFill>
              <a:srgbClr val="3EA7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à coins arrondis 53"/>
            <p:cNvSpPr/>
            <p:nvPr/>
          </p:nvSpPr>
          <p:spPr>
            <a:xfrm>
              <a:off x="9293795" y="5521524"/>
              <a:ext cx="216024" cy="72008"/>
            </a:xfrm>
            <a:prstGeom prst="roundRect">
              <a:avLst/>
            </a:prstGeom>
            <a:solidFill>
              <a:srgbClr val="008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Rectangle à coins arrondis 54"/>
            <p:cNvSpPr/>
            <p:nvPr/>
          </p:nvSpPr>
          <p:spPr>
            <a:xfrm>
              <a:off x="9293795" y="5699324"/>
              <a:ext cx="216024" cy="72008"/>
            </a:xfrm>
            <a:prstGeom prst="roundRect">
              <a:avLst/>
            </a:prstGeom>
            <a:solidFill>
              <a:srgbClr val="9044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62" name="Connecteur droit avec flèche 61"/>
            <p:cNvCxnSpPr/>
            <p:nvPr/>
          </p:nvCxnSpPr>
          <p:spPr>
            <a:xfrm>
              <a:off x="9289032" y="6162253"/>
              <a:ext cx="360040" cy="0"/>
            </a:xfrm>
            <a:prstGeom prst="straightConnector1">
              <a:avLst/>
            </a:prstGeom>
            <a:ln w="12700">
              <a:solidFill>
                <a:srgbClr val="3EA74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eur droit avec flèche 62"/>
            <p:cNvCxnSpPr/>
            <p:nvPr/>
          </p:nvCxnSpPr>
          <p:spPr>
            <a:xfrm>
              <a:off x="9289032" y="6296744"/>
              <a:ext cx="360040" cy="0"/>
            </a:xfrm>
            <a:prstGeom prst="straightConnector1">
              <a:avLst/>
            </a:prstGeom>
            <a:ln w="44450">
              <a:solidFill>
                <a:srgbClr val="3EA74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eur droit avec flèche 64"/>
            <p:cNvCxnSpPr/>
            <p:nvPr/>
          </p:nvCxnSpPr>
          <p:spPr>
            <a:xfrm>
              <a:off x="9289032" y="6455618"/>
              <a:ext cx="360040" cy="0"/>
            </a:xfrm>
            <a:prstGeom prst="straightConnector1">
              <a:avLst/>
            </a:prstGeom>
            <a:ln w="66675">
              <a:solidFill>
                <a:srgbClr val="3EA743"/>
              </a:solidFill>
              <a:headEnd w="med" len="sm"/>
              <a:tailEnd type="triangle" w="med" len="med"/>
            </a:ln>
          </p:spPr>
          <p:style>
            <a:lnRef idx="1">
              <a:schemeClr val="accent1"/>
            </a:lnRef>
            <a:fillRef idx="0">
              <a:schemeClr val="accent1"/>
            </a:fillRef>
            <a:effectRef idx="0">
              <a:schemeClr val="accent1"/>
            </a:effectRef>
            <a:fontRef idx="minor">
              <a:schemeClr val="tx1"/>
            </a:fontRef>
          </p:style>
        </p:cxnSp>
        <p:sp>
          <p:nvSpPr>
            <p:cNvPr id="36" name="Rectangle à coins arrondis 35"/>
            <p:cNvSpPr/>
            <p:nvPr/>
          </p:nvSpPr>
          <p:spPr>
            <a:xfrm>
              <a:off x="7545288" y="5013176"/>
              <a:ext cx="2232248" cy="1728192"/>
            </a:xfrm>
            <a:prstGeom prst="roundRect">
              <a:avLst>
                <a:gd name="adj" fmla="val 5014"/>
              </a:avLst>
            </a:prstGeom>
            <a:noFill/>
            <a:ln w="9525">
              <a:solidFill>
                <a:srgbClr val="008D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 name="ZoneTexte 1">
            <a:extLst>
              <a:ext uri="{FF2B5EF4-FFF2-40B4-BE49-F238E27FC236}">
                <a16:creationId xmlns:a16="http://schemas.microsoft.com/office/drawing/2014/main" id="{557EEFE8-2307-FB13-E3C5-ADC2B57B4E5E}"/>
              </a:ext>
            </a:extLst>
          </p:cNvPr>
          <p:cNvSpPr txBox="1"/>
          <p:nvPr/>
        </p:nvSpPr>
        <p:spPr>
          <a:xfrm>
            <a:off x="-3555313" y="0"/>
            <a:ext cx="3488145" cy="7017306"/>
          </a:xfrm>
          <a:prstGeom prst="rect">
            <a:avLst/>
          </a:prstGeom>
          <a:solidFill>
            <a:schemeClr val="accent6">
              <a:lumMod val="20000"/>
              <a:lumOff val="80000"/>
            </a:schemeClr>
          </a:solidFill>
          <a:ln w="76200">
            <a:solidFill>
              <a:schemeClr val="accent6">
                <a:lumMod val="50000"/>
              </a:schemeClr>
            </a:solidFill>
          </a:ln>
        </p:spPr>
        <p:txBody>
          <a:bodyPr wrap="square" rtlCol="0">
            <a:spAutoFit/>
          </a:bodyPr>
          <a:lstStyle/>
          <a:p>
            <a:r>
              <a:rPr lang="fr-FR" b="1" dirty="0"/>
              <a:t>Comment utiliser la rosace des services aux irrigants:</a:t>
            </a:r>
          </a:p>
          <a:p>
            <a:endParaRPr lang="fr-FR" sz="1200" dirty="0"/>
          </a:p>
          <a:p>
            <a:pPr marL="285750" indent="-285750">
              <a:buFont typeface="Arial" panose="020B0604020202020204" pitchFamily="34" charset="0"/>
              <a:buChar char="•"/>
            </a:pPr>
            <a:r>
              <a:rPr lang="fr-FR" sz="1200" dirty="0"/>
              <a:t>Au centre se trouve l’irrigant.</a:t>
            </a:r>
          </a:p>
          <a:p>
            <a:pPr marL="285750" indent="-285750">
              <a:buFont typeface="Arial" panose="020B0604020202020204" pitchFamily="34" charset="0"/>
              <a:buChar char="•"/>
            </a:pPr>
            <a:r>
              <a:rPr lang="fr-FR" sz="1200" dirty="0"/>
              <a:t>Le premier cercle liste l’ensemble des services nécessaires aux irrigants. </a:t>
            </a:r>
          </a:p>
          <a:p>
            <a:pPr marL="285750" indent="-285750">
              <a:buFont typeface="Arial" panose="020B0604020202020204" pitchFamily="34" charset="0"/>
              <a:buChar char="•"/>
            </a:pPr>
            <a:r>
              <a:rPr lang="fr-FR" sz="1200" dirty="0"/>
              <a:t>Le second cercle permet de lister les fournisseurs de services. </a:t>
            </a:r>
          </a:p>
          <a:p>
            <a:pPr marL="285750" indent="-285750">
              <a:buFont typeface="Arial" panose="020B0604020202020204" pitchFamily="34" charset="0"/>
              <a:buChar char="•"/>
            </a:pPr>
            <a:r>
              <a:rPr lang="fr-FR" sz="1200" dirty="0"/>
              <a:t>Des flèches permettent d’indiquer l’intensité du service.</a:t>
            </a:r>
          </a:p>
          <a:p>
            <a:endParaRPr lang="fr-FR" sz="1200" dirty="0"/>
          </a:p>
          <a:p>
            <a:r>
              <a:rPr lang="fr-FR" sz="1200" b="1" dirty="0"/>
              <a:t>Pour chaque service il faut se poser les questions suivantes:</a:t>
            </a:r>
          </a:p>
          <a:p>
            <a:pPr marL="171450" indent="-171450">
              <a:buFont typeface="Arial" panose="020B0604020202020204" pitchFamily="34" charset="0"/>
              <a:buChar char="•"/>
            </a:pPr>
            <a:r>
              <a:rPr lang="fr-FR" sz="1200" b="1" dirty="0"/>
              <a:t>Le service est-il disponible?</a:t>
            </a:r>
            <a:r>
              <a:rPr lang="fr-FR" sz="1200" dirty="0"/>
              <a:t> Selon que le service est très peu disponible, disponible ou bien disponible on choisi l’épaisseur de la flèche. Il suffit de copier/coller les flèches situées à droite du schéma et de les orienter du service à l’irrigant. Nb: la couleur de la flèche indique la nature du fournisseur de service (privé / profession agricole / public). Nb: si le service n’est pas du tout disponible on ne met aucune flèche.</a:t>
            </a:r>
          </a:p>
          <a:p>
            <a:pPr marL="171450" indent="-171450">
              <a:buFont typeface="Arial" panose="020B0604020202020204" pitchFamily="34" charset="0"/>
              <a:buChar char="•"/>
            </a:pPr>
            <a:r>
              <a:rPr lang="fr-FR" sz="1200" b="1" dirty="0"/>
              <a:t>Qui offre ce service? </a:t>
            </a:r>
            <a:r>
              <a:rPr lang="fr-FR" sz="1200" dirty="0"/>
              <a:t>On indique le nom des fournisseurs de services sur le second cercle en créant une zone de texte. Selon qu’il s’agit d’un fournisseur privé, de la profession agricole, public ou mixte on choisi la couleur correspondante (orange, vert, bleu, violet). Pour cela il suffit de sélectionner une portion du cercle (clic gauche), puis de cliquer droit et de choisir une des couleurs proposées (couleur utilisée récemment). </a:t>
            </a:r>
          </a:p>
          <a:p>
            <a:pPr marL="171450" indent="-171450">
              <a:buFont typeface="Arial" panose="020B0604020202020204" pitchFamily="34" charset="0"/>
              <a:buChar char="•"/>
            </a:pPr>
            <a:endParaRPr lang="fr-FR" sz="1200" dirty="0"/>
          </a:p>
          <a:p>
            <a:r>
              <a:rPr lang="fr-FR" sz="1200" dirty="0"/>
              <a:t>NB: il peut être utile d’utiliser la fonction premier plan / arrière plan (clic droit en sélectionnant un objet du schéma) pour accéder aux objets du schéma ou pour rendre le schéma plus lisible.</a:t>
            </a:r>
            <a:endParaRPr lang="fr-FR" sz="1800" dirty="0"/>
          </a:p>
        </p:txBody>
      </p:sp>
      <p:sp>
        <p:nvSpPr>
          <p:cNvPr id="3" name="ZoneTexte 2">
            <a:extLst>
              <a:ext uri="{FF2B5EF4-FFF2-40B4-BE49-F238E27FC236}">
                <a16:creationId xmlns:a16="http://schemas.microsoft.com/office/drawing/2014/main" id="{1FBA2B18-94CA-6747-8F64-429452812C72}"/>
              </a:ext>
            </a:extLst>
          </p:cNvPr>
          <p:cNvSpPr txBox="1"/>
          <p:nvPr/>
        </p:nvSpPr>
        <p:spPr>
          <a:xfrm>
            <a:off x="3686233" y="140771"/>
            <a:ext cx="6048672" cy="523220"/>
          </a:xfrm>
          <a:prstGeom prst="rect">
            <a:avLst/>
          </a:prstGeom>
          <a:noFill/>
        </p:spPr>
        <p:txBody>
          <a:bodyPr wrap="square" rtlCol="0">
            <a:spAutoFit/>
          </a:bodyPr>
          <a:lstStyle/>
          <a:p>
            <a:pPr algn="r"/>
            <a:r>
              <a:rPr lang="fr-FR" sz="2800" b="1" dirty="0"/>
              <a:t>La rosace des services aux irrigants</a:t>
            </a:r>
          </a:p>
        </p:txBody>
      </p:sp>
    </p:spTree>
    <p:extLst>
      <p:ext uri="{BB962C8B-B14F-4D97-AF65-F5344CB8AC3E}">
        <p14:creationId xmlns:p14="http://schemas.microsoft.com/office/powerpoint/2010/main" val="258620491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460</TotalTime>
  <Words>345</Words>
  <Application>Microsoft Office PowerPoint</Application>
  <PresentationFormat>Format A4 (210 x 297 mm)</PresentationFormat>
  <Paragraphs>28</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D-DIN Condensed</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antoine guyon</dc:creator>
  <cp:lastModifiedBy>Christophe Rigourd</cp:lastModifiedBy>
  <cp:revision>25</cp:revision>
  <dcterms:created xsi:type="dcterms:W3CDTF">2023-02-28T09:15:18Z</dcterms:created>
  <dcterms:modified xsi:type="dcterms:W3CDTF">2023-03-02T10:53:07Z</dcterms:modified>
</cp:coreProperties>
</file>